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Source Code Pro Light"/>
      <p:regular r:id="rId8"/>
      <p:bold r:id="rId9"/>
      <p:italic r:id="rId10"/>
      <p:boldItalic r:id="rId11"/>
    </p:embeddedFont>
    <p:embeddedFont>
      <p:font typeface="Teko"/>
      <p:regular r:id="rId12"/>
      <p:bold r:id="rId13"/>
    </p:embeddedFont>
    <p:embeddedFont>
      <p:font typeface="Source Code Pro"/>
      <p:regular r:id="rId14"/>
      <p:bold r:id="rId15"/>
      <p:italic r:id="rId16"/>
      <p:boldItalic r:id="rId17"/>
    </p:embeddedFont>
    <p:embeddedFont>
      <p:font typeface="Teko Medium"/>
      <p:regular r:id="rId18"/>
      <p:bold r:id="rId19"/>
    </p:embeddedFont>
    <p:embeddedFont>
      <p:font typeface="Teko Ligh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Light-regular.fntdata"/><Relationship Id="rId11" Type="http://schemas.openxmlformats.org/officeDocument/2006/relationships/font" Target="fonts/SourceCodeProLight-boldItalic.fntdata"/><Relationship Id="rId10" Type="http://schemas.openxmlformats.org/officeDocument/2006/relationships/font" Target="fonts/SourceCodeProLight-italic.fntdata"/><Relationship Id="rId21" Type="http://schemas.openxmlformats.org/officeDocument/2006/relationships/font" Target="fonts/TekoLight-bold.fntdata"/><Relationship Id="rId13" Type="http://schemas.openxmlformats.org/officeDocument/2006/relationships/font" Target="fonts/Teko-bold.fntdata"/><Relationship Id="rId12" Type="http://schemas.openxmlformats.org/officeDocument/2006/relationships/font" Target="fonts/Tek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Light-bold.fntdata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TekoMedium-bold.fntdata"/><Relationship Id="rId6" Type="http://schemas.openxmlformats.org/officeDocument/2006/relationships/slide" Target="slides/slide1.xml"/><Relationship Id="rId18" Type="http://schemas.openxmlformats.org/officeDocument/2006/relationships/font" Target="fonts/TekoMedium-regular.fntdata"/><Relationship Id="rId7" Type="http://schemas.openxmlformats.org/officeDocument/2006/relationships/slide" Target="slides/slide2.xml"/><Relationship Id="rId8" Type="http://schemas.openxmlformats.org/officeDocument/2006/relationships/font" Target="fonts/SourceCodePro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6980cbe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6980cbe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1"/>
          <p:cNvSpPr txBox="1"/>
          <p:nvPr>
            <p:ph idx="1" type="subTitle"/>
          </p:nvPr>
        </p:nvSpPr>
        <p:spPr>
          <a:xfrm>
            <a:off x="962750" y="3663600"/>
            <a:ext cx="30624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Event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94" name="Google Shape;494;p21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DEV WITH ALLEGRO 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"/>
          <p:cNvSpPr txBox="1"/>
          <p:nvPr>
            <p:ph type="ctrTitle"/>
          </p:nvPr>
        </p:nvSpPr>
        <p:spPr>
          <a:xfrm>
            <a:off x="1443675" y="856200"/>
            <a:ext cx="54480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an Event?</a:t>
            </a:r>
            <a:endParaRPr/>
          </a:p>
        </p:txBody>
      </p:sp>
      <p:sp>
        <p:nvSpPr>
          <p:cNvPr id="500" name="Google Shape;500;p22"/>
          <p:cNvSpPr txBox="1"/>
          <p:nvPr>
            <p:ph idx="1" type="subTitle"/>
          </p:nvPr>
        </p:nvSpPr>
        <p:spPr>
          <a:xfrm>
            <a:off x="720000" y="2023025"/>
            <a:ext cx="6488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 action you take or an </a:t>
            </a: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occurrence that is recognized by the software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○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Different types of event that will be used in this series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Window Event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Keyboard Event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Code Pro"/>
              <a:buChar char="■"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 Event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985" y="3189850"/>
            <a:ext cx="2788178" cy="17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2725"/>
            <a:ext cx="3197110" cy="17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649" y="3447401"/>
            <a:ext cx="2661800" cy="14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